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Nuni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Nunito-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boldItalic.fntdata"/><Relationship Id="rId30" Type="http://schemas.openxmlformats.org/officeDocument/2006/relationships/font" Target="fonts/Nunit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c6676b2184_3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c6676b2184_3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c6676b2184_3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c6676b2184_3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c6676b2184_3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c6676b2184_3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c64b04bcf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c64b04bcf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c6676b2184_3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c6676b2184_3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c6676b2184_3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c6676b2184_3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c6676b2184_3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c6676b2184_3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c64b04bcf8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c64b04bcf8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c6676b2184_3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c6676b2184_3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c6676b2184_3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c6676b2184_3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c6676b2184_3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c6676b2184_3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c64b04bcf8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c64b04bcf8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c6676b2184_3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c6676b2184_3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c6676b2184_3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c6676b2184_3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c6676b2184_3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c6676b2184_3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c6676b2184_3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c6676b2184_3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c6676b2184_3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c6676b2184_3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c6676b2184_3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c6676b2184_3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c6676b2184_3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c6676b2184_3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c6676b2184_3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c6676b2184_3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c6676b2184_3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c6676b2184_3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Unit Plan </a:t>
            </a:r>
            <a:endParaRPr/>
          </a:p>
        </p:txBody>
      </p:sp>
      <p:sp>
        <p:nvSpPr>
          <p:cNvPr id="129" name="Google Shape;129;p13"/>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Week 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2"/>
          <p:cNvSpPr txBox="1"/>
          <p:nvPr>
            <p:ph type="title"/>
          </p:nvPr>
        </p:nvSpPr>
        <p:spPr>
          <a:xfrm>
            <a:off x="587875" y="66057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April 5th Goals:</a:t>
            </a:r>
            <a:endParaRPr/>
          </a:p>
        </p:txBody>
      </p:sp>
      <p:sp>
        <p:nvSpPr>
          <p:cNvPr id="189" name="Google Shape;189;p22"/>
          <p:cNvSpPr txBox="1"/>
          <p:nvPr>
            <p:ph idx="1" type="body"/>
          </p:nvPr>
        </p:nvSpPr>
        <p:spPr>
          <a:xfrm>
            <a:off x="508800" y="1396875"/>
            <a:ext cx="7816200" cy="3042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lt1"/>
              </a:buClr>
              <a:buSzPts val="1800"/>
              <a:buChar char="●"/>
            </a:pPr>
            <a:r>
              <a:rPr lang="en" sz="1800">
                <a:solidFill>
                  <a:schemeClr val="lt1"/>
                </a:solidFill>
              </a:rPr>
              <a:t>Talk to your groupmates about storyboarding:</a:t>
            </a:r>
            <a:endParaRPr sz="1800">
              <a:solidFill>
                <a:schemeClr val="lt1"/>
              </a:solidFill>
            </a:endParaRPr>
          </a:p>
          <a:p>
            <a:pPr indent="-342900" lvl="1" marL="914400" rtl="0" algn="l">
              <a:spcBef>
                <a:spcPts val="0"/>
              </a:spcBef>
              <a:spcAft>
                <a:spcPts val="0"/>
              </a:spcAft>
              <a:buClr>
                <a:schemeClr val="lt1"/>
              </a:buClr>
              <a:buSzPts val="1800"/>
              <a:buChar char="○"/>
            </a:pPr>
            <a:r>
              <a:rPr lang="en" sz="1800">
                <a:solidFill>
                  <a:schemeClr val="lt1"/>
                </a:solidFill>
              </a:rPr>
              <a:t>What segment(s) are you each going to work on (weather, world news, health, etc.)?</a:t>
            </a:r>
            <a:endParaRPr sz="1800">
              <a:solidFill>
                <a:schemeClr val="lt1"/>
              </a:solidFill>
            </a:endParaRPr>
          </a:p>
          <a:p>
            <a:pPr indent="-342900" lvl="1" marL="914400" rtl="0" algn="l">
              <a:spcBef>
                <a:spcPts val="0"/>
              </a:spcBef>
              <a:spcAft>
                <a:spcPts val="0"/>
              </a:spcAft>
              <a:buClr>
                <a:schemeClr val="lt1"/>
              </a:buClr>
              <a:buSzPts val="1800"/>
              <a:buChar char="○"/>
            </a:pPr>
            <a:r>
              <a:rPr lang="en" sz="1800">
                <a:solidFill>
                  <a:schemeClr val="lt1"/>
                </a:solidFill>
              </a:rPr>
              <a:t>What do you want to convey to the audience? Whats happening in your news segment that you’ll be telling people?</a:t>
            </a:r>
            <a:endParaRPr sz="1800">
              <a:solidFill>
                <a:schemeClr val="lt1"/>
              </a:solidFill>
            </a:endParaRPr>
          </a:p>
          <a:p>
            <a:pPr indent="-342900" lvl="1" marL="914400" rtl="0" algn="l">
              <a:spcBef>
                <a:spcPts val="0"/>
              </a:spcBef>
              <a:spcAft>
                <a:spcPts val="0"/>
              </a:spcAft>
              <a:buClr>
                <a:schemeClr val="lt1"/>
              </a:buClr>
              <a:buSzPts val="1800"/>
              <a:buChar char="○"/>
            </a:pPr>
            <a:r>
              <a:rPr lang="en" sz="1800">
                <a:solidFill>
                  <a:schemeClr val="lt1"/>
                </a:solidFill>
              </a:rPr>
              <a:t>Storyboards &amp; Script writing is due before you can begin filming your project! :)</a:t>
            </a:r>
            <a:endParaRPr sz="13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Welcome to Week two!</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4"/>
          <p:cNvSpPr txBox="1"/>
          <p:nvPr>
            <p:ph type="title"/>
          </p:nvPr>
        </p:nvSpPr>
        <p:spPr>
          <a:xfrm>
            <a:off x="476875" y="40157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Class Resources:</a:t>
            </a:r>
            <a:endParaRPr/>
          </a:p>
        </p:txBody>
      </p:sp>
      <p:sp>
        <p:nvSpPr>
          <p:cNvPr id="200" name="Google Shape;200;p24"/>
          <p:cNvSpPr txBox="1"/>
          <p:nvPr>
            <p:ph idx="1" type="body"/>
          </p:nvPr>
        </p:nvSpPr>
        <p:spPr>
          <a:xfrm>
            <a:off x="342275" y="1202625"/>
            <a:ext cx="4791900" cy="3645000"/>
          </a:xfrm>
          <a:prstGeom prst="rect">
            <a:avLst/>
          </a:prstGeom>
        </p:spPr>
        <p:txBody>
          <a:bodyPr anchorCtr="0" anchor="t" bIns="91425" lIns="91425" spcFirstLastPara="1" rIns="91425" wrap="square" tIns="91425">
            <a:noAutofit/>
          </a:bodyPr>
          <a:lstStyle/>
          <a:p>
            <a:pPr indent="-349250" lvl="0" marL="457200" rtl="0" algn="l">
              <a:lnSpc>
                <a:spcPct val="105000"/>
              </a:lnSpc>
              <a:spcBef>
                <a:spcPts val="0"/>
              </a:spcBef>
              <a:spcAft>
                <a:spcPts val="0"/>
              </a:spcAft>
              <a:buClr>
                <a:schemeClr val="lt1"/>
              </a:buClr>
              <a:buSzPts val="1900"/>
              <a:buChar char="●"/>
            </a:pPr>
            <a:r>
              <a:rPr lang="en" sz="1900">
                <a:solidFill>
                  <a:schemeClr val="lt1"/>
                </a:solidFill>
              </a:rPr>
              <a:t>There will be a demo video (starring us!) to watch to get a feel for the formatting, editing, and different transitions you can use.</a:t>
            </a:r>
            <a:endParaRPr sz="1900">
              <a:solidFill>
                <a:schemeClr val="lt1"/>
              </a:solidFill>
            </a:endParaRPr>
          </a:p>
          <a:p>
            <a:pPr indent="-349250" lvl="0" marL="457200" rtl="0" algn="l">
              <a:lnSpc>
                <a:spcPct val="105000"/>
              </a:lnSpc>
              <a:spcBef>
                <a:spcPts val="0"/>
              </a:spcBef>
              <a:spcAft>
                <a:spcPts val="0"/>
              </a:spcAft>
              <a:buClr>
                <a:schemeClr val="lt1"/>
              </a:buClr>
              <a:buSzPts val="1900"/>
              <a:buChar char="●"/>
            </a:pPr>
            <a:r>
              <a:rPr lang="en" sz="1900">
                <a:solidFill>
                  <a:schemeClr val="lt1"/>
                </a:solidFill>
              </a:rPr>
              <a:t>Videos from the CNN 10 to get ideas from:)</a:t>
            </a:r>
            <a:endParaRPr sz="1900">
              <a:solidFill>
                <a:schemeClr val="lt1"/>
              </a:solidFill>
            </a:endParaRPr>
          </a:p>
          <a:p>
            <a:pPr indent="-349250" lvl="0" marL="457200" rtl="0" algn="l">
              <a:lnSpc>
                <a:spcPct val="105000"/>
              </a:lnSpc>
              <a:spcBef>
                <a:spcPts val="0"/>
              </a:spcBef>
              <a:spcAft>
                <a:spcPts val="0"/>
              </a:spcAft>
              <a:buClr>
                <a:schemeClr val="lt1"/>
              </a:buClr>
              <a:buSzPts val="1900"/>
              <a:buChar char="●"/>
            </a:pPr>
            <a:r>
              <a:rPr lang="en" sz="1900">
                <a:solidFill>
                  <a:schemeClr val="lt1"/>
                </a:solidFill>
              </a:rPr>
              <a:t>MadLip Scripts; fill in the blank scripts for you all to use to help with your storyboards and filming!</a:t>
            </a:r>
            <a:endParaRPr sz="1900">
              <a:solidFill>
                <a:schemeClr val="lt1"/>
              </a:solidFill>
            </a:endParaRPr>
          </a:p>
          <a:p>
            <a:pPr indent="0" lvl="0" marL="0" rtl="0" algn="l">
              <a:lnSpc>
                <a:spcPct val="105000"/>
              </a:lnSpc>
              <a:spcBef>
                <a:spcPts val="1200"/>
              </a:spcBef>
              <a:spcAft>
                <a:spcPts val="1200"/>
              </a:spcAft>
              <a:buNone/>
            </a:pPr>
            <a:r>
              <a:t/>
            </a:r>
            <a:endParaRPr sz="1700">
              <a:solidFill>
                <a:schemeClr val="lt1"/>
              </a:solidFill>
            </a:endParaRPr>
          </a:p>
        </p:txBody>
      </p:sp>
      <p:pic>
        <p:nvPicPr>
          <p:cNvPr id="201" name="Google Shape;201;p24"/>
          <p:cNvPicPr preferRelativeResize="0"/>
          <p:nvPr/>
        </p:nvPicPr>
        <p:blipFill>
          <a:blip r:embed="rId3">
            <a:alphaModFix/>
          </a:blip>
          <a:stretch>
            <a:fillRect/>
          </a:stretch>
        </p:blipFill>
        <p:spPr>
          <a:xfrm>
            <a:off x="5735550" y="1291463"/>
            <a:ext cx="2395025" cy="2560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5"/>
          <p:cNvSpPr txBox="1"/>
          <p:nvPr>
            <p:ph type="title"/>
          </p:nvPr>
        </p:nvSpPr>
        <p:spPr>
          <a:xfrm>
            <a:off x="375100" y="50332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April 8th-9th Goals:</a:t>
            </a:r>
            <a:endParaRPr/>
          </a:p>
        </p:txBody>
      </p:sp>
      <p:sp>
        <p:nvSpPr>
          <p:cNvPr id="207" name="Google Shape;207;p25"/>
          <p:cNvSpPr txBox="1"/>
          <p:nvPr>
            <p:ph idx="1" type="body"/>
          </p:nvPr>
        </p:nvSpPr>
        <p:spPr>
          <a:xfrm>
            <a:off x="3973700" y="1063850"/>
            <a:ext cx="4699500" cy="3792900"/>
          </a:xfrm>
          <a:prstGeom prst="rect">
            <a:avLst/>
          </a:prstGeom>
        </p:spPr>
        <p:txBody>
          <a:bodyPr anchorCtr="0" anchor="t" bIns="91425" lIns="91425" spcFirstLastPara="1" rIns="91425" wrap="square" tIns="91425">
            <a:normAutofit lnSpcReduction="10000"/>
          </a:bodyPr>
          <a:lstStyle/>
          <a:p>
            <a:pPr indent="-349250" lvl="0" marL="457200" rtl="0" algn="l">
              <a:spcBef>
                <a:spcPts val="0"/>
              </a:spcBef>
              <a:spcAft>
                <a:spcPts val="0"/>
              </a:spcAft>
              <a:buClr>
                <a:schemeClr val="lt1"/>
              </a:buClr>
              <a:buSzPts val="1900"/>
              <a:buChar char="●"/>
            </a:pPr>
            <a:r>
              <a:rPr lang="en" sz="1900">
                <a:solidFill>
                  <a:schemeClr val="lt1"/>
                </a:solidFill>
              </a:rPr>
              <a:t>For the next few days, you all will be working in small groups of 3-4 students</a:t>
            </a:r>
            <a:endParaRPr sz="1900">
              <a:solidFill>
                <a:schemeClr val="lt1"/>
              </a:solidFill>
            </a:endParaRPr>
          </a:p>
          <a:p>
            <a:pPr indent="-349250" lvl="0" marL="457200" rtl="0" algn="l">
              <a:spcBef>
                <a:spcPts val="0"/>
              </a:spcBef>
              <a:spcAft>
                <a:spcPts val="0"/>
              </a:spcAft>
              <a:buClr>
                <a:schemeClr val="lt1"/>
              </a:buClr>
              <a:buSzPts val="1900"/>
              <a:buChar char="●"/>
            </a:pPr>
            <a:r>
              <a:rPr lang="en" sz="1900">
                <a:solidFill>
                  <a:schemeClr val="lt1"/>
                </a:solidFill>
              </a:rPr>
              <a:t>In these groups you all will be working on your storyboards, scripts, and building any other ideas for your videos before filming</a:t>
            </a:r>
            <a:endParaRPr sz="1900">
              <a:solidFill>
                <a:schemeClr val="lt1"/>
              </a:solidFill>
            </a:endParaRPr>
          </a:p>
          <a:p>
            <a:pPr indent="-349250" lvl="0" marL="457200" rtl="0" algn="l">
              <a:spcBef>
                <a:spcPts val="0"/>
              </a:spcBef>
              <a:spcAft>
                <a:spcPts val="0"/>
              </a:spcAft>
              <a:buClr>
                <a:schemeClr val="lt1"/>
              </a:buClr>
              <a:buSzPts val="1900"/>
              <a:buChar char="●"/>
            </a:pPr>
            <a:r>
              <a:rPr lang="en" sz="1900">
                <a:solidFill>
                  <a:schemeClr val="lt1"/>
                </a:solidFill>
              </a:rPr>
              <a:t>If you have any questions or concerns during this time, raise your hand or call one of us over to help, we are more than able to! :)</a:t>
            </a:r>
            <a:endParaRPr sz="1900">
              <a:solidFill>
                <a:schemeClr val="lt1"/>
              </a:solidFill>
            </a:endParaRPr>
          </a:p>
          <a:p>
            <a:pPr indent="0" lvl="0" marL="457200" rtl="0" algn="l">
              <a:spcBef>
                <a:spcPts val="1200"/>
              </a:spcBef>
              <a:spcAft>
                <a:spcPts val="1200"/>
              </a:spcAft>
              <a:buNone/>
            </a:pPr>
            <a:r>
              <a:t/>
            </a:r>
            <a:endParaRPr sz="1600">
              <a:solidFill>
                <a:schemeClr val="lt1"/>
              </a:solidFill>
            </a:endParaRPr>
          </a:p>
        </p:txBody>
      </p:sp>
      <p:pic>
        <p:nvPicPr>
          <p:cNvPr id="208" name="Google Shape;208;p25"/>
          <p:cNvPicPr preferRelativeResize="0"/>
          <p:nvPr/>
        </p:nvPicPr>
        <p:blipFill>
          <a:blip r:embed="rId3">
            <a:alphaModFix/>
          </a:blip>
          <a:stretch>
            <a:fillRect/>
          </a:stretch>
        </p:blipFill>
        <p:spPr>
          <a:xfrm>
            <a:off x="375100" y="1618925"/>
            <a:ext cx="3646600" cy="2395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6"/>
          <p:cNvSpPr txBox="1"/>
          <p:nvPr>
            <p:ph type="title"/>
          </p:nvPr>
        </p:nvSpPr>
        <p:spPr>
          <a:xfrm>
            <a:off x="624900" y="66985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April 10th-12th Goals:</a:t>
            </a:r>
            <a:endParaRPr/>
          </a:p>
        </p:txBody>
      </p:sp>
      <p:sp>
        <p:nvSpPr>
          <p:cNvPr id="214" name="Google Shape;214;p26"/>
          <p:cNvSpPr txBox="1"/>
          <p:nvPr>
            <p:ph idx="1" type="body"/>
          </p:nvPr>
        </p:nvSpPr>
        <p:spPr>
          <a:xfrm>
            <a:off x="425550" y="1258125"/>
            <a:ext cx="4745700" cy="3654000"/>
          </a:xfrm>
          <a:prstGeom prst="rect">
            <a:avLst/>
          </a:prstGeom>
        </p:spPr>
        <p:txBody>
          <a:bodyPr anchorCtr="0" anchor="t" bIns="91425" lIns="91425" spcFirstLastPara="1" rIns="91425" wrap="square" tIns="91425">
            <a:normAutofit lnSpcReduction="10000"/>
          </a:bodyPr>
          <a:lstStyle/>
          <a:p>
            <a:pPr indent="-349250" lvl="0" marL="457200" rtl="0" algn="l">
              <a:spcBef>
                <a:spcPts val="0"/>
              </a:spcBef>
              <a:spcAft>
                <a:spcPts val="0"/>
              </a:spcAft>
              <a:buClr>
                <a:schemeClr val="lt1"/>
              </a:buClr>
              <a:buSzPts val="1900"/>
              <a:buChar char="●"/>
            </a:pPr>
            <a:r>
              <a:rPr lang="en" sz="1900">
                <a:solidFill>
                  <a:schemeClr val="lt1"/>
                </a:solidFill>
              </a:rPr>
              <a:t>During this time, those who are ready to will begin filming</a:t>
            </a:r>
            <a:endParaRPr sz="1900">
              <a:solidFill>
                <a:schemeClr val="lt1"/>
              </a:solidFill>
            </a:endParaRPr>
          </a:p>
          <a:p>
            <a:pPr indent="-349250" lvl="0" marL="457200" rtl="0" algn="l">
              <a:spcBef>
                <a:spcPts val="0"/>
              </a:spcBef>
              <a:spcAft>
                <a:spcPts val="0"/>
              </a:spcAft>
              <a:buClr>
                <a:schemeClr val="lt1"/>
              </a:buClr>
              <a:buSzPts val="1900"/>
              <a:buChar char="●"/>
            </a:pPr>
            <a:r>
              <a:rPr b="1" lang="en" sz="1900">
                <a:solidFill>
                  <a:schemeClr val="lt1"/>
                </a:solidFill>
              </a:rPr>
              <a:t>However!</a:t>
            </a:r>
            <a:r>
              <a:rPr lang="en" sz="1900">
                <a:solidFill>
                  <a:schemeClr val="lt1"/>
                </a:solidFill>
              </a:rPr>
              <a:t> First make sure to go over all the equipment you will be using and how to use it ( Microphones, props, etc.)</a:t>
            </a:r>
            <a:endParaRPr sz="1900">
              <a:solidFill>
                <a:schemeClr val="lt1"/>
              </a:solidFill>
            </a:endParaRPr>
          </a:p>
          <a:p>
            <a:pPr indent="-349250" lvl="0" marL="457200" rtl="0" algn="l">
              <a:spcBef>
                <a:spcPts val="0"/>
              </a:spcBef>
              <a:spcAft>
                <a:spcPts val="0"/>
              </a:spcAft>
              <a:buClr>
                <a:schemeClr val="lt1"/>
              </a:buClr>
              <a:buSzPts val="1900"/>
              <a:buChar char="●"/>
            </a:pPr>
            <a:r>
              <a:rPr lang="en" sz="1900">
                <a:solidFill>
                  <a:schemeClr val="lt1"/>
                </a:solidFill>
              </a:rPr>
              <a:t>Filming is going to take longer than you might expect, it will take more than one take most of the time but don’t worry! You have plenty of time to film more than once.</a:t>
            </a:r>
            <a:endParaRPr sz="1900">
              <a:solidFill>
                <a:schemeClr val="lt1"/>
              </a:solidFill>
            </a:endParaRPr>
          </a:p>
          <a:p>
            <a:pPr indent="0" lvl="0" marL="0" rtl="0" algn="l">
              <a:spcBef>
                <a:spcPts val="1200"/>
              </a:spcBef>
              <a:spcAft>
                <a:spcPts val="1200"/>
              </a:spcAft>
              <a:buNone/>
            </a:pPr>
            <a:r>
              <a:t/>
            </a:r>
            <a:endParaRPr/>
          </a:p>
        </p:txBody>
      </p:sp>
      <p:pic>
        <p:nvPicPr>
          <p:cNvPr id="215" name="Google Shape;215;p26"/>
          <p:cNvPicPr preferRelativeResize="0"/>
          <p:nvPr/>
        </p:nvPicPr>
        <p:blipFill>
          <a:blip r:embed="rId3">
            <a:alphaModFix/>
          </a:blip>
          <a:stretch>
            <a:fillRect/>
          </a:stretch>
        </p:blipFill>
        <p:spPr>
          <a:xfrm>
            <a:off x="5171250" y="602000"/>
            <a:ext cx="2025250" cy="2025250"/>
          </a:xfrm>
          <a:prstGeom prst="rect">
            <a:avLst/>
          </a:prstGeom>
          <a:noFill/>
          <a:ln>
            <a:noFill/>
          </a:ln>
        </p:spPr>
      </p:pic>
      <p:pic>
        <p:nvPicPr>
          <p:cNvPr id="216" name="Google Shape;216;p26"/>
          <p:cNvPicPr preferRelativeResize="0"/>
          <p:nvPr/>
        </p:nvPicPr>
        <p:blipFill>
          <a:blip r:embed="rId4">
            <a:alphaModFix/>
          </a:blip>
          <a:stretch>
            <a:fillRect/>
          </a:stretch>
        </p:blipFill>
        <p:spPr>
          <a:xfrm>
            <a:off x="6614400" y="2669125"/>
            <a:ext cx="2169575" cy="2169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7"/>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Welcome to Week three!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8"/>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Materials You’ll Need:</a:t>
            </a:r>
            <a:endParaRPr/>
          </a:p>
        </p:txBody>
      </p:sp>
      <p:sp>
        <p:nvSpPr>
          <p:cNvPr id="227" name="Google Shape;227;p28"/>
          <p:cNvSpPr txBox="1"/>
          <p:nvPr>
            <p:ph idx="1" type="body"/>
          </p:nvPr>
        </p:nvSpPr>
        <p:spPr>
          <a:xfrm>
            <a:off x="647575" y="1581900"/>
            <a:ext cx="7677300" cy="28569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Clr>
                <a:schemeClr val="lt1"/>
              </a:buClr>
              <a:buSzPts val="1900"/>
              <a:buChar char="●"/>
            </a:pPr>
            <a:r>
              <a:rPr lang="en" sz="1900">
                <a:solidFill>
                  <a:schemeClr val="lt1"/>
                </a:solidFill>
              </a:rPr>
              <a:t>Microphones; we will pass those out in a moment, test them while filming for any issues.</a:t>
            </a:r>
            <a:endParaRPr sz="1900">
              <a:solidFill>
                <a:schemeClr val="lt1"/>
              </a:solidFill>
            </a:endParaRPr>
          </a:p>
          <a:p>
            <a:pPr indent="-349250" lvl="0" marL="457200" rtl="0" algn="l">
              <a:spcBef>
                <a:spcPts val="0"/>
              </a:spcBef>
              <a:spcAft>
                <a:spcPts val="0"/>
              </a:spcAft>
              <a:buClr>
                <a:schemeClr val="lt1"/>
              </a:buClr>
              <a:buSzPts val="1900"/>
              <a:buChar char="●"/>
            </a:pPr>
            <a:r>
              <a:rPr lang="en" sz="1900">
                <a:solidFill>
                  <a:schemeClr val="lt1"/>
                </a:solidFill>
              </a:rPr>
              <a:t>Props: Bring in any props or use any props around the room that you might want to use while filming( Be creative!)</a:t>
            </a:r>
            <a:endParaRPr sz="1900">
              <a:solidFill>
                <a:schemeClr val="lt1"/>
              </a:solidFill>
            </a:endParaRPr>
          </a:p>
          <a:p>
            <a:pPr indent="-349250" lvl="0" marL="457200" rtl="0" algn="l">
              <a:spcBef>
                <a:spcPts val="0"/>
              </a:spcBef>
              <a:spcAft>
                <a:spcPts val="0"/>
              </a:spcAft>
              <a:buClr>
                <a:schemeClr val="lt1"/>
              </a:buClr>
              <a:buSzPts val="1900"/>
              <a:buChar char="●"/>
            </a:pPr>
            <a:r>
              <a:rPr lang="en" sz="1900">
                <a:solidFill>
                  <a:schemeClr val="lt1"/>
                </a:solidFill>
              </a:rPr>
              <a:t>Outfits: Try to wear something nice for your filming day, don’t dress in a full suit or </a:t>
            </a:r>
            <a:r>
              <a:rPr lang="en" sz="1900">
                <a:solidFill>
                  <a:schemeClr val="lt1"/>
                </a:solidFill>
              </a:rPr>
              <a:t>fancy</a:t>
            </a:r>
            <a:r>
              <a:rPr lang="en" sz="1900">
                <a:solidFill>
                  <a:schemeClr val="lt1"/>
                </a:solidFill>
              </a:rPr>
              <a:t> dress but business casual would be best!</a:t>
            </a:r>
            <a:endParaRPr sz="1900">
              <a:solidFill>
                <a:schemeClr val="lt1"/>
              </a:solidFill>
            </a:endParaRPr>
          </a:p>
          <a:p>
            <a:pPr indent="-349250" lvl="0" marL="457200" rtl="0" algn="l">
              <a:spcBef>
                <a:spcPts val="0"/>
              </a:spcBef>
              <a:spcAft>
                <a:spcPts val="0"/>
              </a:spcAft>
              <a:buClr>
                <a:schemeClr val="lt1"/>
              </a:buClr>
              <a:buSzPts val="1900"/>
              <a:buChar char="●"/>
            </a:pPr>
            <a:r>
              <a:rPr lang="en" sz="1900">
                <a:solidFill>
                  <a:schemeClr val="lt1"/>
                </a:solidFill>
              </a:rPr>
              <a:t>Your outfits can also be used as props if you would like to ‘dress up’ as one!</a:t>
            </a:r>
            <a:endParaRPr sz="190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9"/>
          <p:cNvSpPr txBox="1"/>
          <p:nvPr>
            <p:ph type="title"/>
          </p:nvPr>
        </p:nvSpPr>
        <p:spPr>
          <a:xfrm>
            <a:off x="476850" y="57732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April 15th-19th Goals:</a:t>
            </a:r>
            <a:endParaRPr/>
          </a:p>
        </p:txBody>
      </p:sp>
      <p:sp>
        <p:nvSpPr>
          <p:cNvPr id="233" name="Google Shape;233;p29"/>
          <p:cNvSpPr txBox="1"/>
          <p:nvPr>
            <p:ph idx="1" type="body"/>
          </p:nvPr>
        </p:nvSpPr>
        <p:spPr>
          <a:xfrm>
            <a:off x="296025" y="1230375"/>
            <a:ext cx="4477500" cy="36171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Clr>
                <a:schemeClr val="lt1"/>
              </a:buClr>
              <a:buSzPts val="1900"/>
              <a:buChar char="●"/>
            </a:pPr>
            <a:r>
              <a:rPr lang="en" sz="1900">
                <a:solidFill>
                  <a:schemeClr val="lt1"/>
                </a:solidFill>
              </a:rPr>
              <a:t>Continue to work on filming </a:t>
            </a:r>
            <a:r>
              <a:rPr lang="en" sz="1900">
                <a:solidFill>
                  <a:schemeClr val="lt1"/>
                </a:solidFill>
              </a:rPr>
              <a:t>individual</a:t>
            </a:r>
            <a:r>
              <a:rPr lang="en" sz="1900">
                <a:solidFill>
                  <a:schemeClr val="lt1"/>
                </a:solidFill>
              </a:rPr>
              <a:t> videos for the project</a:t>
            </a:r>
            <a:endParaRPr sz="1900">
              <a:solidFill>
                <a:schemeClr val="lt1"/>
              </a:solidFill>
            </a:endParaRPr>
          </a:p>
          <a:p>
            <a:pPr indent="-349250" lvl="0" marL="457200" rtl="0" algn="l">
              <a:spcBef>
                <a:spcPts val="0"/>
              </a:spcBef>
              <a:spcAft>
                <a:spcPts val="0"/>
              </a:spcAft>
              <a:buClr>
                <a:schemeClr val="lt1"/>
              </a:buClr>
              <a:buSzPts val="1900"/>
              <a:buChar char="●"/>
            </a:pPr>
            <a:r>
              <a:rPr lang="en" sz="1900">
                <a:solidFill>
                  <a:schemeClr val="lt1"/>
                </a:solidFill>
              </a:rPr>
              <a:t>If you have any questions or concerns let one of us know!</a:t>
            </a:r>
            <a:endParaRPr sz="1900">
              <a:solidFill>
                <a:schemeClr val="lt1"/>
              </a:solidFill>
            </a:endParaRPr>
          </a:p>
          <a:p>
            <a:pPr indent="-349250" lvl="0" marL="457200" rtl="0" algn="l">
              <a:spcBef>
                <a:spcPts val="0"/>
              </a:spcBef>
              <a:spcAft>
                <a:spcPts val="0"/>
              </a:spcAft>
              <a:buClr>
                <a:schemeClr val="lt1"/>
              </a:buClr>
              <a:buSzPts val="1900"/>
              <a:buChar char="●"/>
            </a:pPr>
            <a:r>
              <a:rPr lang="en" sz="1900">
                <a:solidFill>
                  <a:schemeClr val="lt1"/>
                </a:solidFill>
              </a:rPr>
              <a:t>Begin building on ideas of what you would like to edit into your projects </a:t>
            </a:r>
            <a:endParaRPr sz="1900">
              <a:solidFill>
                <a:schemeClr val="lt1"/>
              </a:solidFill>
            </a:endParaRPr>
          </a:p>
          <a:p>
            <a:pPr indent="-349250" lvl="1" marL="914400" rtl="0" algn="l">
              <a:spcBef>
                <a:spcPts val="0"/>
              </a:spcBef>
              <a:spcAft>
                <a:spcPts val="0"/>
              </a:spcAft>
              <a:buClr>
                <a:schemeClr val="lt1"/>
              </a:buClr>
              <a:buSzPts val="1900"/>
              <a:buChar char="○"/>
            </a:pPr>
            <a:r>
              <a:rPr lang="en" sz="1900">
                <a:solidFill>
                  <a:schemeClr val="lt1"/>
                </a:solidFill>
              </a:rPr>
              <a:t>(any emojis, </a:t>
            </a:r>
            <a:r>
              <a:rPr lang="en" sz="1900">
                <a:solidFill>
                  <a:schemeClr val="lt1"/>
                </a:solidFill>
              </a:rPr>
              <a:t>transitions</a:t>
            </a:r>
            <a:r>
              <a:rPr lang="en" sz="1900">
                <a:solidFill>
                  <a:schemeClr val="lt1"/>
                </a:solidFill>
              </a:rPr>
              <a:t>, voice changers, etc.)</a:t>
            </a:r>
            <a:endParaRPr sz="1900">
              <a:solidFill>
                <a:schemeClr val="lt1"/>
              </a:solidFill>
            </a:endParaRPr>
          </a:p>
        </p:txBody>
      </p:sp>
      <p:pic>
        <p:nvPicPr>
          <p:cNvPr id="234" name="Google Shape;234;p29"/>
          <p:cNvPicPr preferRelativeResize="0"/>
          <p:nvPr/>
        </p:nvPicPr>
        <p:blipFill rotWithShape="1">
          <a:blip r:embed="rId3">
            <a:alphaModFix/>
          </a:blip>
          <a:srcRect b="0" l="4076" r="0" t="0"/>
          <a:stretch/>
        </p:blipFill>
        <p:spPr>
          <a:xfrm>
            <a:off x="4659275" y="1572675"/>
            <a:ext cx="4131975" cy="24429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0"/>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Welcome to Week four!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1"/>
          <p:cNvSpPr txBox="1"/>
          <p:nvPr>
            <p:ph type="title"/>
          </p:nvPr>
        </p:nvSpPr>
        <p:spPr>
          <a:xfrm>
            <a:off x="495350" y="62357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OneShot Editing :)</a:t>
            </a:r>
            <a:endParaRPr/>
          </a:p>
        </p:txBody>
      </p:sp>
      <p:sp>
        <p:nvSpPr>
          <p:cNvPr id="245" name="Google Shape;245;p31"/>
          <p:cNvSpPr txBox="1"/>
          <p:nvPr>
            <p:ph idx="1" type="body"/>
          </p:nvPr>
        </p:nvSpPr>
        <p:spPr>
          <a:xfrm>
            <a:off x="397800" y="1378375"/>
            <a:ext cx="4717800" cy="33858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Clr>
                <a:schemeClr val="lt1"/>
              </a:buClr>
              <a:buSzPts val="1900"/>
              <a:buChar char="●"/>
            </a:pPr>
            <a:r>
              <a:rPr lang="en" sz="1900">
                <a:solidFill>
                  <a:schemeClr val="lt1"/>
                </a:solidFill>
              </a:rPr>
              <a:t>Go to your google classroom and find the link for OneShot</a:t>
            </a:r>
            <a:endParaRPr sz="1900">
              <a:solidFill>
                <a:schemeClr val="lt1"/>
              </a:solidFill>
            </a:endParaRPr>
          </a:p>
          <a:p>
            <a:pPr indent="-349250" lvl="0" marL="457200" rtl="0" algn="l">
              <a:spcBef>
                <a:spcPts val="0"/>
              </a:spcBef>
              <a:spcAft>
                <a:spcPts val="0"/>
              </a:spcAft>
              <a:buClr>
                <a:schemeClr val="lt1"/>
              </a:buClr>
              <a:buSzPts val="1900"/>
              <a:buChar char="●"/>
            </a:pPr>
            <a:r>
              <a:rPr lang="en" sz="1900">
                <a:solidFill>
                  <a:schemeClr val="lt1"/>
                </a:solidFill>
              </a:rPr>
              <a:t>Click on the Oneshot link and begin downloading the app (we will help direct this from the board)</a:t>
            </a:r>
            <a:endParaRPr sz="1900">
              <a:solidFill>
                <a:schemeClr val="lt1"/>
              </a:solidFill>
            </a:endParaRPr>
          </a:p>
          <a:p>
            <a:pPr indent="-349250" lvl="0" marL="457200" rtl="0" algn="l">
              <a:spcBef>
                <a:spcPts val="0"/>
              </a:spcBef>
              <a:spcAft>
                <a:spcPts val="0"/>
              </a:spcAft>
              <a:buClr>
                <a:schemeClr val="lt1"/>
              </a:buClr>
              <a:buSzPts val="1900"/>
              <a:buChar char="●"/>
            </a:pPr>
            <a:r>
              <a:rPr lang="en" sz="1900">
                <a:solidFill>
                  <a:schemeClr val="lt1"/>
                </a:solidFill>
              </a:rPr>
              <a:t>Once downloaded look up to the screen were we will begin to demonstrate how and what to use from there!</a:t>
            </a:r>
            <a:endParaRPr sz="1900">
              <a:solidFill>
                <a:schemeClr val="lt1"/>
              </a:solidFill>
            </a:endParaRPr>
          </a:p>
        </p:txBody>
      </p:sp>
      <p:pic>
        <p:nvPicPr>
          <p:cNvPr id="246" name="Google Shape;246;p31"/>
          <p:cNvPicPr preferRelativeResize="0"/>
          <p:nvPr/>
        </p:nvPicPr>
        <p:blipFill>
          <a:blip r:embed="rId3">
            <a:alphaModFix/>
          </a:blip>
          <a:stretch>
            <a:fillRect/>
          </a:stretch>
        </p:blipFill>
        <p:spPr>
          <a:xfrm>
            <a:off x="5646650" y="1480150"/>
            <a:ext cx="2578550" cy="2578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Welcome to Week One!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2"/>
          <p:cNvSpPr txBox="1"/>
          <p:nvPr>
            <p:ph type="title"/>
          </p:nvPr>
        </p:nvSpPr>
        <p:spPr>
          <a:xfrm>
            <a:off x="495375" y="5163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April 22nd Goals:</a:t>
            </a:r>
            <a:endParaRPr/>
          </a:p>
        </p:txBody>
      </p:sp>
      <p:sp>
        <p:nvSpPr>
          <p:cNvPr id="252" name="Google Shape;252;p32"/>
          <p:cNvSpPr txBox="1"/>
          <p:nvPr>
            <p:ph idx="1" type="body"/>
          </p:nvPr>
        </p:nvSpPr>
        <p:spPr>
          <a:xfrm>
            <a:off x="268275" y="1128350"/>
            <a:ext cx="4690200" cy="39501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Clr>
                <a:schemeClr val="lt1"/>
              </a:buClr>
              <a:buSzPts val="1900"/>
              <a:buChar char="●"/>
            </a:pPr>
            <a:r>
              <a:rPr lang="en" sz="1900">
                <a:solidFill>
                  <a:schemeClr val="lt1"/>
                </a:solidFill>
              </a:rPr>
              <a:t>Go into your google classroom and open up the OneShot link, from there we will download the app and follow the instructions on the How-To for the app. </a:t>
            </a:r>
            <a:endParaRPr sz="1900">
              <a:solidFill>
                <a:schemeClr val="lt1"/>
              </a:solidFill>
            </a:endParaRPr>
          </a:p>
          <a:p>
            <a:pPr indent="-349250" lvl="0" marL="457200" rtl="0" algn="l">
              <a:spcBef>
                <a:spcPts val="0"/>
              </a:spcBef>
              <a:spcAft>
                <a:spcPts val="0"/>
              </a:spcAft>
              <a:buClr>
                <a:schemeClr val="lt1"/>
              </a:buClr>
              <a:buSzPts val="1900"/>
              <a:buChar char="●"/>
            </a:pPr>
            <a:r>
              <a:rPr lang="en" sz="1900">
                <a:solidFill>
                  <a:schemeClr val="lt1"/>
                </a:solidFill>
              </a:rPr>
              <a:t>Today will be a </a:t>
            </a:r>
            <a:r>
              <a:rPr b="1" lang="en" sz="1900">
                <a:solidFill>
                  <a:schemeClr val="lt1"/>
                </a:solidFill>
              </a:rPr>
              <a:t>Intro</a:t>
            </a:r>
            <a:r>
              <a:rPr lang="en" sz="1900">
                <a:solidFill>
                  <a:schemeClr val="lt1"/>
                </a:solidFill>
              </a:rPr>
              <a:t> into how to use OneShot that we will be demoing together in class, if you need help or have any questions on editing we are here to help!</a:t>
            </a:r>
            <a:endParaRPr sz="1900">
              <a:solidFill>
                <a:schemeClr val="lt1"/>
              </a:solidFill>
            </a:endParaRPr>
          </a:p>
        </p:txBody>
      </p:sp>
      <p:pic>
        <p:nvPicPr>
          <p:cNvPr id="253" name="Google Shape;253;p32"/>
          <p:cNvPicPr preferRelativeResize="0"/>
          <p:nvPr/>
        </p:nvPicPr>
        <p:blipFill>
          <a:blip r:embed="rId3">
            <a:alphaModFix/>
          </a:blip>
          <a:stretch>
            <a:fillRect/>
          </a:stretch>
        </p:blipFill>
        <p:spPr>
          <a:xfrm>
            <a:off x="4804175" y="1535651"/>
            <a:ext cx="4011651" cy="26723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3"/>
          <p:cNvSpPr txBox="1"/>
          <p:nvPr>
            <p:ph type="title"/>
          </p:nvPr>
        </p:nvSpPr>
        <p:spPr>
          <a:xfrm>
            <a:off x="661875" y="61805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April 23rd-26th Goals:</a:t>
            </a:r>
            <a:endParaRPr/>
          </a:p>
        </p:txBody>
      </p:sp>
      <p:sp>
        <p:nvSpPr>
          <p:cNvPr id="259" name="Google Shape;259;p33"/>
          <p:cNvSpPr txBox="1"/>
          <p:nvPr>
            <p:ph idx="1" type="body"/>
          </p:nvPr>
        </p:nvSpPr>
        <p:spPr>
          <a:xfrm>
            <a:off x="4116650" y="1572650"/>
            <a:ext cx="4671600" cy="32007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Clr>
                <a:schemeClr val="lt1"/>
              </a:buClr>
              <a:buSzPts val="1900"/>
              <a:buChar char="●"/>
            </a:pPr>
            <a:r>
              <a:rPr lang="en" sz="1900">
                <a:solidFill>
                  <a:schemeClr val="lt1"/>
                </a:solidFill>
              </a:rPr>
              <a:t>You all will work on editing your videos from last week, adding any transitions, emojis, etc.</a:t>
            </a:r>
            <a:endParaRPr sz="1900">
              <a:solidFill>
                <a:schemeClr val="lt1"/>
              </a:solidFill>
            </a:endParaRPr>
          </a:p>
          <a:p>
            <a:pPr indent="-349250" lvl="0" marL="457200" rtl="0" algn="l">
              <a:spcBef>
                <a:spcPts val="0"/>
              </a:spcBef>
              <a:spcAft>
                <a:spcPts val="0"/>
              </a:spcAft>
              <a:buClr>
                <a:schemeClr val="lt1"/>
              </a:buClr>
              <a:buSzPts val="1900"/>
              <a:buChar char="●"/>
            </a:pPr>
            <a:r>
              <a:rPr lang="en" sz="1900">
                <a:solidFill>
                  <a:schemeClr val="lt1"/>
                </a:solidFill>
              </a:rPr>
              <a:t>Make sure to talk to your groupmates on editing, talking to eachother about transition ideas </a:t>
            </a:r>
            <a:endParaRPr sz="1900">
              <a:solidFill>
                <a:schemeClr val="lt1"/>
              </a:solidFill>
            </a:endParaRPr>
          </a:p>
          <a:p>
            <a:pPr indent="-349250" lvl="0" marL="457200" rtl="0" algn="l">
              <a:spcBef>
                <a:spcPts val="0"/>
              </a:spcBef>
              <a:spcAft>
                <a:spcPts val="0"/>
              </a:spcAft>
              <a:buClr>
                <a:schemeClr val="lt1"/>
              </a:buClr>
              <a:buSzPts val="1900"/>
              <a:buChar char="●"/>
            </a:pPr>
            <a:r>
              <a:rPr lang="en" sz="1900">
                <a:solidFill>
                  <a:schemeClr val="lt1"/>
                </a:solidFill>
              </a:rPr>
              <a:t>Add transitions between each video, and any other things you want to add together</a:t>
            </a:r>
            <a:endParaRPr sz="1600"/>
          </a:p>
        </p:txBody>
      </p:sp>
      <p:pic>
        <p:nvPicPr>
          <p:cNvPr id="260" name="Google Shape;260;p33"/>
          <p:cNvPicPr preferRelativeResize="0"/>
          <p:nvPr/>
        </p:nvPicPr>
        <p:blipFill>
          <a:blip r:embed="rId3">
            <a:alphaModFix/>
          </a:blip>
          <a:stretch>
            <a:fillRect/>
          </a:stretch>
        </p:blipFill>
        <p:spPr>
          <a:xfrm>
            <a:off x="661875" y="1452375"/>
            <a:ext cx="3124375" cy="3145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4"/>
          <p:cNvSpPr txBox="1"/>
          <p:nvPr>
            <p:ph type="title"/>
          </p:nvPr>
        </p:nvSpPr>
        <p:spPr>
          <a:xfrm>
            <a:off x="1665150" y="1746100"/>
            <a:ext cx="5601000" cy="1646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Welcome to the Presentation(s) Day!!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5"/>
          <p:cNvSpPr txBox="1"/>
          <p:nvPr>
            <p:ph type="title"/>
          </p:nvPr>
        </p:nvSpPr>
        <p:spPr>
          <a:xfrm>
            <a:off x="273350" y="45707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is a </a:t>
            </a:r>
            <a:r>
              <a:rPr lang="en"/>
              <a:t>Storyboard</a:t>
            </a:r>
            <a:r>
              <a:rPr lang="en"/>
              <a:t>?</a:t>
            </a:r>
            <a:endParaRPr/>
          </a:p>
        </p:txBody>
      </p:sp>
      <p:sp>
        <p:nvSpPr>
          <p:cNvPr id="140" name="Google Shape;140;p15"/>
          <p:cNvSpPr txBox="1"/>
          <p:nvPr>
            <p:ph idx="1" type="body"/>
          </p:nvPr>
        </p:nvSpPr>
        <p:spPr>
          <a:xfrm>
            <a:off x="314550" y="1147100"/>
            <a:ext cx="4347900" cy="36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lt1"/>
              </a:buClr>
              <a:buSzPts val="1800"/>
              <a:buChar char="●"/>
            </a:pPr>
            <a:r>
              <a:rPr lang="en" sz="1800">
                <a:solidFill>
                  <a:schemeClr val="lt1"/>
                </a:solidFill>
              </a:rPr>
              <a:t>A Storyboard is a plan of action for </a:t>
            </a:r>
            <a:r>
              <a:rPr lang="en" sz="1800">
                <a:solidFill>
                  <a:schemeClr val="lt1"/>
                </a:solidFill>
              </a:rPr>
              <a:t>any sort of performance based project.</a:t>
            </a:r>
            <a:endParaRPr sz="1800">
              <a:solidFill>
                <a:schemeClr val="lt1"/>
              </a:solidFill>
            </a:endParaRPr>
          </a:p>
          <a:p>
            <a:pPr indent="-342900" lvl="0" marL="457200" rtl="0" algn="l">
              <a:spcBef>
                <a:spcPts val="0"/>
              </a:spcBef>
              <a:spcAft>
                <a:spcPts val="0"/>
              </a:spcAft>
              <a:buClr>
                <a:schemeClr val="lt1"/>
              </a:buClr>
              <a:buSzPts val="1800"/>
              <a:buChar char="●"/>
            </a:pPr>
            <a:r>
              <a:rPr lang="en" sz="1800">
                <a:solidFill>
                  <a:schemeClr val="lt1"/>
                </a:solidFill>
              </a:rPr>
              <a:t>It helps line out </a:t>
            </a:r>
            <a:r>
              <a:rPr b="1" lang="en" sz="1800">
                <a:solidFill>
                  <a:schemeClr val="lt1"/>
                </a:solidFill>
              </a:rPr>
              <a:t>What </a:t>
            </a:r>
            <a:r>
              <a:rPr lang="en" sz="1800">
                <a:solidFill>
                  <a:schemeClr val="lt1"/>
                </a:solidFill>
              </a:rPr>
              <a:t>you want to do, </a:t>
            </a:r>
            <a:r>
              <a:rPr b="1" lang="en" sz="1800">
                <a:solidFill>
                  <a:schemeClr val="lt1"/>
                </a:solidFill>
              </a:rPr>
              <a:t>How </a:t>
            </a:r>
            <a:r>
              <a:rPr lang="en" sz="1800">
                <a:solidFill>
                  <a:schemeClr val="lt1"/>
                </a:solidFill>
              </a:rPr>
              <a:t>you are going to do the action, and </a:t>
            </a:r>
            <a:r>
              <a:rPr b="1" lang="en" sz="1800">
                <a:solidFill>
                  <a:schemeClr val="lt1"/>
                </a:solidFill>
              </a:rPr>
              <a:t>When </a:t>
            </a:r>
            <a:r>
              <a:rPr lang="en" sz="1800">
                <a:solidFill>
                  <a:schemeClr val="lt1"/>
                </a:solidFill>
              </a:rPr>
              <a:t>you are going to act upon a set action.</a:t>
            </a:r>
            <a:endParaRPr sz="1800">
              <a:solidFill>
                <a:schemeClr val="lt1"/>
              </a:solidFill>
            </a:endParaRPr>
          </a:p>
          <a:p>
            <a:pPr indent="-342900" lvl="1" marL="914400" rtl="0" algn="l">
              <a:spcBef>
                <a:spcPts val="0"/>
              </a:spcBef>
              <a:spcAft>
                <a:spcPts val="0"/>
              </a:spcAft>
              <a:buClr>
                <a:schemeClr val="lt1"/>
              </a:buClr>
              <a:buSzPts val="1800"/>
              <a:buChar char="○"/>
            </a:pPr>
            <a:r>
              <a:rPr lang="en" sz="1800">
                <a:solidFill>
                  <a:schemeClr val="lt1"/>
                </a:solidFill>
              </a:rPr>
              <a:t>Think of it like a step by step of what to do and what action to take next to complete your goal!</a:t>
            </a:r>
            <a:endParaRPr sz="1800">
              <a:solidFill>
                <a:schemeClr val="lt1"/>
              </a:solidFill>
            </a:endParaRPr>
          </a:p>
          <a:p>
            <a:pPr indent="0" lvl="0" marL="457200" rtl="0" algn="l">
              <a:spcBef>
                <a:spcPts val="1200"/>
              </a:spcBef>
              <a:spcAft>
                <a:spcPts val="1200"/>
              </a:spcAft>
              <a:buNone/>
            </a:pPr>
            <a:r>
              <a:t/>
            </a:r>
            <a:endParaRPr sz="1300">
              <a:solidFill>
                <a:schemeClr val="lt1"/>
              </a:solidFill>
            </a:endParaRPr>
          </a:p>
        </p:txBody>
      </p:sp>
      <p:pic>
        <p:nvPicPr>
          <p:cNvPr id="141" name="Google Shape;141;p15"/>
          <p:cNvPicPr preferRelativeResize="0"/>
          <p:nvPr/>
        </p:nvPicPr>
        <p:blipFill>
          <a:blip r:embed="rId3">
            <a:alphaModFix/>
          </a:blip>
          <a:stretch>
            <a:fillRect/>
          </a:stretch>
        </p:blipFill>
        <p:spPr>
          <a:xfrm>
            <a:off x="4716899" y="925100"/>
            <a:ext cx="4088875" cy="29771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6"/>
          <p:cNvSpPr txBox="1"/>
          <p:nvPr>
            <p:ph type="title"/>
          </p:nvPr>
        </p:nvSpPr>
        <p:spPr>
          <a:xfrm>
            <a:off x="365825" y="3738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do You Need for a Storyboard?</a:t>
            </a:r>
            <a:endParaRPr/>
          </a:p>
        </p:txBody>
      </p:sp>
      <p:sp>
        <p:nvSpPr>
          <p:cNvPr id="147" name="Google Shape;147;p16"/>
          <p:cNvSpPr txBox="1"/>
          <p:nvPr>
            <p:ph idx="1" type="body"/>
          </p:nvPr>
        </p:nvSpPr>
        <p:spPr>
          <a:xfrm>
            <a:off x="4572000" y="1165625"/>
            <a:ext cx="4083900" cy="35985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lt1"/>
              </a:buClr>
              <a:buSzPts val="1800"/>
              <a:buChar char="●"/>
            </a:pPr>
            <a:r>
              <a:rPr lang="en" sz="1800">
                <a:solidFill>
                  <a:schemeClr val="lt1"/>
                </a:solidFill>
              </a:rPr>
              <a:t>Physical </a:t>
            </a:r>
            <a:r>
              <a:rPr lang="en" sz="1800">
                <a:solidFill>
                  <a:schemeClr val="lt1"/>
                </a:solidFill>
              </a:rPr>
              <a:t>cues</a:t>
            </a:r>
            <a:r>
              <a:rPr lang="en" sz="1800">
                <a:solidFill>
                  <a:schemeClr val="lt1"/>
                </a:solidFill>
              </a:rPr>
              <a:t>; these are things like taking steps forward, gesturing towards an object, or </a:t>
            </a:r>
            <a:r>
              <a:rPr lang="en" sz="1800">
                <a:solidFill>
                  <a:schemeClr val="lt1"/>
                </a:solidFill>
              </a:rPr>
              <a:t>physical activity you plan on doing while recording.</a:t>
            </a:r>
            <a:endParaRPr sz="1800">
              <a:solidFill>
                <a:schemeClr val="lt1"/>
              </a:solidFill>
            </a:endParaRPr>
          </a:p>
          <a:p>
            <a:pPr indent="-342900" lvl="0" marL="457200" rtl="0" algn="l">
              <a:spcBef>
                <a:spcPts val="0"/>
              </a:spcBef>
              <a:spcAft>
                <a:spcPts val="0"/>
              </a:spcAft>
              <a:buClr>
                <a:schemeClr val="lt1"/>
              </a:buClr>
              <a:buSzPts val="1800"/>
              <a:buChar char="●"/>
            </a:pPr>
            <a:r>
              <a:rPr lang="en" sz="1800">
                <a:solidFill>
                  <a:schemeClr val="lt1"/>
                </a:solidFill>
              </a:rPr>
              <a:t>Visual cues: Hand movements, facial expressions, and any other body language you want to use can be added.</a:t>
            </a:r>
            <a:endParaRPr sz="1800">
              <a:solidFill>
                <a:schemeClr val="lt1"/>
              </a:solidFill>
            </a:endParaRPr>
          </a:p>
          <a:p>
            <a:pPr indent="0" lvl="0" marL="914400" rtl="0" algn="l">
              <a:spcBef>
                <a:spcPts val="1200"/>
              </a:spcBef>
              <a:spcAft>
                <a:spcPts val="1200"/>
              </a:spcAft>
              <a:buNone/>
            </a:pPr>
            <a:r>
              <a:t/>
            </a:r>
            <a:endParaRPr sz="1400">
              <a:solidFill>
                <a:schemeClr val="lt1"/>
              </a:solidFill>
            </a:endParaRPr>
          </a:p>
        </p:txBody>
      </p:sp>
      <p:pic>
        <p:nvPicPr>
          <p:cNvPr id="148" name="Google Shape;148;p16"/>
          <p:cNvPicPr preferRelativeResize="0"/>
          <p:nvPr/>
        </p:nvPicPr>
        <p:blipFill>
          <a:blip r:embed="rId3">
            <a:alphaModFix/>
          </a:blip>
          <a:stretch>
            <a:fillRect/>
          </a:stretch>
        </p:blipFill>
        <p:spPr>
          <a:xfrm>
            <a:off x="365825" y="1375250"/>
            <a:ext cx="4267200" cy="290169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7"/>
          <p:cNvSpPr txBox="1"/>
          <p:nvPr>
            <p:ph type="title"/>
          </p:nvPr>
        </p:nvSpPr>
        <p:spPr>
          <a:xfrm>
            <a:off x="286775" y="545800"/>
            <a:ext cx="5032500" cy="122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Examples of Good Storyboards:</a:t>
            </a:r>
            <a:endParaRPr/>
          </a:p>
        </p:txBody>
      </p:sp>
      <p:sp>
        <p:nvSpPr>
          <p:cNvPr id="154" name="Google Shape;154;p17"/>
          <p:cNvSpPr txBox="1"/>
          <p:nvPr>
            <p:ph idx="1" type="body"/>
          </p:nvPr>
        </p:nvSpPr>
        <p:spPr>
          <a:xfrm>
            <a:off x="388525" y="1767100"/>
            <a:ext cx="4819800" cy="28659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Clr>
                <a:schemeClr val="lt1"/>
              </a:buClr>
              <a:buSzPts val="1900"/>
              <a:buChar char="●"/>
            </a:pPr>
            <a:r>
              <a:rPr lang="en" sz="1900">
                <a:solidFill>
                  <a:schemeClr val="lt1"/>
                </a:solidFill>
              </a:rPr>
              <a:t>Things that make this a good example:</a:t>
            </a:r>
            <a:endParaRPr sz="1900">
              <a:solidFill>
                <a:schemeClr val="lt1"/>
              </a:solidFill>
            </a:endParaRPr>
          </a:p>
          <a:p>
            <a:pPr indent="-349250" lvl="1" marL="914400" rtl="0" algn="l">
              <a:spcBef>
                <a:spcPts val="0"/>
              </a:spcBef>
              <a:spcAft>
                <a:spcPts val="0"/>
              </a:spcAft>
              <a:buClr>
                <a:schemeClr val="lt1"/>
              </a:buClr>
              <a:buSzPts val="1900"/>
              <a:buChar char="○"/>
            </a:pPr>
            <a:r>
              <a:rPr lang="en" sz="1900">
                <a:solidFill>
                  <a:schemeClr val="lt1"/>
                </a:solidFill>
              </a:rPr>
              <a:t>Details on </a:t>
            </a:r>
            <a:r>
              <a:rPr lang="en" sz="1900">
                <a:solidFill>
                  <a:schemeClr val="lt1"/>
                </a:solidFill>
              </a:rPr>
              <a:t>Scenery</a:t>
            </a:r>
            <a:endParaRPr sz="1900">
              <a:solidFill>
                <a:schemeClr val="lt1"/>
              </a:solidFill>
            </a:endParaRPr>
          </a:p>
          <a:p>
            <a:pPr indent="-349250" lvl="1" marL="914400" rtl="0" algn="l">
              <a:spcBef>
                <a:spcPts val="0"/>
              </a:spcBef>
              <a:spcAft>
                <a:spcPts val="0"/>
              </a:spcAft>
              <a:buClr>
                <a:schemeClr val="lt1"/>
              </a:buClr>
              <a:buSzPts val="1900"/>
              <a:buChar char="○"/>
            </a:pPr>
            <a:r>
              <a:rPr lang="en" sz="1900">
                <a:solidFill>
                  <a:schemeClr val="lt1"/>
                </a:solidFill>
              </a:rPr>
              <a:t>Details on Actions being taken by actors</a:t>
            </a:r>
            <a:endParaRPr sz="1900">
              <a:solidFill>
                <a:schemeClr val="lt1"/>
              </a:solidFill>
            </a:endParaRPr>
          </a:p>
          <a:p>
            <a:pPr indent="-349250" lvl="1" marL="914400" rtl="0" algn="l">
              <a:spcBef>
                <a:spcPts val="0"/>
              </a:spcBef>
              <a:spcAft>
                <a:spcPts val="0"/>
              </a:spcAft>
              <a:buClr>
                <a:schemeClr val="lt1"/>
              </a:buClr>
              <a:buSzPts val="1900"/>
              <a:buChar char="○"/>
            </a:pPr>
            <a:r>
              <a:rPr lang="en" sz="1900">
                <a:solidFill>
                  <a:schemeClr val="lt1"/>
                </a:solidFill>
              </a:rPr>
              <a:t>Details on camera shots</a:t>
            </a:r>
            <a:endParaRPr sz="1900">
              <a:solidFill>
                <a:schemeClr val="lt1"/>
              </a:solidFill>
            </a:endParaRPr>
          </a:p>
          <a:p>
            <a:pPr indent="-349250" lvl="1" marL="914400" rtl="0" algn="l">
              <a:spcBef>
                <a:spcPts val="0"/>
              </a:spcBef>
              <a:spcAft>
                <a:spcPts val="0"/>
              </a:spcAft>
              <a:buClr>
                <a:schemeClr val="lt1"/>
              </a:buClr>
              <a:buSzPts val="1900"/>
              <a:buChar char="○"/>
            </a:pPr>
            <a:r>
              <a:rPr lang="en" sz="1900">
                <a:solidFill>
                  <a:schemeClr val="lt1"/>
                </a:solidFill>
              </a:rPr>
              <a:t>And details on Voiceover/ script scenes</a:t>
            </a:r>
            <a:endParaRPr sz="1900">
              <a:solidFill>
                <a:schemeClr val="lt1"/>
              </a:solidFill>
            </a:endParaRPr>
          </a:p>
        </p:txBody>
      </p:sp>
      <p:pic>
        <p:nvPicPr>
          <p:cNvPr id="155" name="Google Shape;155;p17"/>
          <p:cNvPicPr preferRelativeResize="0"/>
          <p:nvPr/>
        </p:nvPicPr>
        <p:blipFill>
          <a:blip r:embed="rId3">
            <a:alphaModFix/>
          </a:blip>
          <a:stretch>
            <a:fillRect/>
          </a:stretch>
        </p:blipFill>
        <p:spPr>
          <a:xfrm>
            <a:off x="5319275" y="294452"/>
            <a:ext cx="3283101" cy="44735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8"/>
          <p:cNvSpPr txBox="1"/>
          <p:nvPr>
            <p:ph type="title"/>
          </p:nvPr>
        </p:nvSpPr>
        <p:spPr>
          <a:xfrm>
            <a:off x="1087425" y="54957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Effective Vs. Ineffective Storyboards:</a:t>
            </a:r>
            <a:endParaRPr/>
          </a:p>
        </p:txBody>
      </p:sp>
      <p:sp>
        <p:nvSpPr>
          <p:cNvPr id="161" name="Google Shape;161;p18"/>
          <p:cNvSpPr txBox="1"/>
          <p:nvPr>
            <p:ph idx="1" type="body"/>
          </p:nvPr>
        </p:nvSpPr>
        <p:spPr>
          <a:xfrm>
            <a:off x="360775" y="1753950"/>
            <a:ext cx="3848400" cy="2644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00">
                <a:solidFill>
                  <a:schemeClr val="lt1"/>
                </a:solidFill>
              </a:rPr>
              <a:t>Is the Storyboard that you see here a effective use of storyboards?</a:t>
            </a:r>
            <a:endParaRPr sz="1900">
              <a:solidFill>
                <a:schemeClr val="lt1"/>
              </a:solidFill>
            </a:endParaRPr>
          </a:p>
          <a:p>
            <a:pPr indent="0" lvl="0" marL="0" rtl="0" algn="l">
              <a:spcBef>
                <a:spcPts val="1200"/>
              </a:spcBef>
              <a:spcAft>
                <a:spcPts val="0"/>
              </a:spcAft>
              <a:buNone/>
            </a:pPr>
            <a:r>
              <a:rPr lang="en" sz="1900">
                <a:solidFill>
                  <a:schemeClr val="lt1"/>
                </a:solidFill>
              </a:rPr>
              <a:t>Discuss with your table:</a:t>
            </a:r>
            <a:endParaRPr sz="1900">
              <a:solidFill>
                <a:schemeClr val="lt1"/>
              </a:solidFill>
            </a:endParaRPr>
          </a:p>
          <a:p>
            <a:pPr indent="0" lvl="0" marL="0" rtl="0" algn="l">
              <a:spcBef>
                <a:spcPts val="1200"/>
              </a:spcBef>
              <a:spcAft>
                <a:spcPts val="1200"/>
              </a:spcAft>
              <a:buNone/>
            </a:pPr>
            <a:r>
              <a:rPr lang="en" sz="1900">
                <a:solidFill>
                  <a:schemeClr val="lt1"/>
                </a:solidFill>
              </a:rPr>
              <a:t>Why or why not is it effective?</a:t>
            </a:r>
            <a:endParaRPr sz="1900">
              <a:solidFill>
                <a:schemeClr val="lt1"/>
              </a:solidFill>
            </a:endParaRPr>
          </a:p>
        </p:txBody>
      </p:sp>
      <p:pic>
        <p:nvPicPr>
          <p:cNvPr id="162" name="Google Shape;162;p18"/>
          <p:cNvPicPr preferRelativeResize="0"/>
          <p:nvPr/>
        </p:nvPicPr>
        <p:blipFill>
          <a:blip r:embed="rId3">
            <a:alphaModFix/>
          </a:blip>
          <a:stretch>
            <a:fillRect/>
          </a:stretch>
        </p:blipFill>
        <p:spPr>
          <a:xfrm>
            <a:off x="4454400" y="1683650"/>
            <a:ext cx="4342925" cy="2441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9"/>
          <p:cNvSpPr txBox="1"/>
          <p:nvPr>
            <p:ph type="title"/>
          </p:nvPr>
        </p:nvSpPr>
        <p:spPr>
          <a:xfrm>
            <a:off x="819150" y="551325"/>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Effective Vs. Ineffective Storyboards</a:t>
            </a:r>
            <a:endParaRPr/>
          </a:p>
        </p:txBody>
      </p:sp>
      <p:sp>
        <p:nvSpPr>
          <p:cNvPr id="168" name="Google Shape;168;p19"/>
          <p:cNvSpPr txBox="1"/>
          <p:nvPr>
            <p:ph idx="1" type="body"/>
          </p:nvPr>
        </p:nvSpPr>
        <p:spPr>
          <a:xfrm>
            <a:off x="416300" y="3117550"/>
            <a:ext cx="8069100" cy="1506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900">
                <a:solidFill>
                  <a:schemeClr val="lt1"/>
                </a:solidFill>
              </a:rPr>
              <a:t>Is the Storyboard that you see here an effective use of storyboards? </a:t>
            </a:r>
            <a:endParaRPr sz="1900">
              <a:solidFill>
                <a:schemeClr val="lt1"/>
              </a:solidFill>
            </a:endParaRPr>
          </a:p>
          <a:p>
            <a:pPr indent="0" lvl="0" marL="0" rtl="0" algn="ctr">
              <a:spcBef>
                <a:spcPts val="1200"/>
              </a:spcBef>
              <a:spcAft>
                <a:spcPts val="0"/>
              </a:spcAft>
              <a:buNone/>
            </a:pPr>
            <a:r>
              <a:rPr lang="en" sz="1900">
                <a:solidFill>
                  <a:schemeClr val="lt1"/>
                </a:solidFill>
              </a:rPr>
              <a:t>Discuss amongst the people at your table.</a:t>
            </a:r>
            <a:endParaRPr sz="1900">
              <a:solidFill>
                <a:schemeClr val="lt1"/>
              </a:solidFill>
            </a:endParaRPr>
          </a:p>
          <a:p>
            <a:pPr indent="0" lvl="0" marL="0" rtl="0" algn="ctr">
              <a:spcBef>
                <a:spcPts val="1200"/>
              </a:spcBef>
              <a:spcAft>
                <a:spcPts val="1200"/>
              </a:spcAft>
              <a:buNone/>
            </a:pPr>
            <a:r>
              <a:rPr lang="en" sz="1900">
                <a:solidFill>
                  <a:schemeClr val="lt1"/>
                </a:solidFill>
              </a:rPr>
              <a:t>Why or why not is it effective?</a:t>
            </a:r>
            <a:endParaRPr sz="1400"/>
          </a:p>
        </p:txBody>
      </p:sp>
      <p:pic>
        <p:nvPicPr>
          <p:cNvPr id="169" name="Google Shape;169;p19"/>
          <p:cNvPicPr preferRelativeResize="0"/>
          <p:nvPr/>
        </p:nvPicPr>
        <p:blipFill>
          <a:blip r:embed="rId3">
            <a:alphaModFix/>
          </a:blip>
          <a:stretch>
            <a:fillRect/>
          </a:stretch>
        </p:blipFill>
        <p:spPr>
          <a:xfrm>
            <a:off x="1566494" y="1505926"/>
            <a:ext cx="6011030" cy="1506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0"/>
          <p:cNvSpPr txBox="1"/>
          <p:nvPr>
            <p:ph type="title"/>
          </p:nvPr>
        </p:nvSpPr>
        <p:spPr>
          <a:xfrm>
            <a:off x="254825" y="36455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April 3rd Goals:</a:t>
            </a:r>
            <a:endParaRPr/>
          </a:p>
        </p:txBody>
      </p:sp>
      <p:sp>
        <p:nvSpPr>
          <p:cNvPr id="175" name="Google Shape;175;p20"/>
          <p:cNvSpPr txBox="1"/>
          <p:nvPr>
            <p:ph idx="1" type="body"/>
          </p:nvPr>
        </p:nvSpPr>
        <p:spPr>
          <a:xfrm>
            <a:off x="314525" y="934350"/>
            <a:ext cx="4403400" cy="38391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b="1" sz="1900">
              <a:solidFill>
                <a:schemeClr val="lt1"/>
              </a:solidFill>
            </a:endParaRPr>
          </a:p>
          <a:p>
            <a:pPr indent="-349250" lvl="0" marL="457200" rtl="0" algn="l">
              <a:spcBef>
                <a:spcPts val="1200"/>
              </a:spcBef>
              <a:spcAft>
                <a:spcPts val="0"/>
              </a:spcAft>
              <a:buClr>
                <a:schemeClr val="lt1"/>
              </a:buClr>
              <a:buSzPts val="1900"/>
              <a:buChar char="●"/>
            </a:pPr>
            <a:r>
              <a:rPr lang="en" sz="1900">
                <a:solidFill>
                  <a:schemeClr val="lt1"/>
                </a:solidFill>
              </a:rPr>
              <a:t>Begin working on a storyboard of your morning routine; this will be an example work before getting into the project.</a:t>
            </a:r>
            <a:endParaRPr sz="1900">
              <a:solidFill>
                <a:schemeClr val="lt1"/>
              </a:solidFill>
            </a:endParaRPr>
          </a:p>
          <a:p>
            <a:pPr indent="-349250" lvl="0" marL="457200" rtl="0" algn="l">
              <a:spcBef>
                <a:spcPts val="0"/>
              </a:spcBef>
              <a:spcAft>
                <a:spcPts val="0"/>
              </a:spcAft>
              <a:buClr>
                <a:schemeClr val="lt1"/>
              </a:buClr>
              <a:buSzPts val="1900"/>
              <a:buChar char="●"/>
            </a:pPr>
            <a:r>
              <a:rPr lang="en" sz="1900">
                <a:solidFill>
                  <a:schemeClr val="lt1"/>
                </a:solidFill>
              </a:rPr>
              <a:t>If you have any questions or concerns let one of us know! :) </a:t>
            </a:r>
            <a:endParaRPr sz="1900">
              <a:solidFill>
                <a:schemeClr val="lt1"/>
              </a:solidFill>
            </a:endParaRPr>
          </a:p>
          <a:p>
            <a:pPr indent="0" lvl="0" marL="0" rtl="0" algn="l">
              <a:spcBef>
                <a:spcPts val="1200"/>
              </a:spcBef>
              <a:spcAft>
                <a:spcPts val="1200"/>
              </a:spcAft>
              <a:buNone/>
            </a:pPr>
            <a:r>
              <a:t/>
            </a:r>
            <a:endParaRPr sz="1600">
              <a:solidFill>
                <a:schemeClr val="lt1"/>
              </a:solidFill>
            </a:endParaRPr>
          </a:p>
        </p:txBody>
      </p:sp>
      <p:pic>
        <p:nvPicPr>
          <p:cNvPr id="176" name="Google Shape;176;p20"/>
          <p:cNvPicPr preferRelativeResize="0"/>
          <p:nvPr/>
        </p:nvPicPr>
        <p:blipFill>
          <a:blip r:embed="rId3">
            <a:alphaModFix/>
          </a:blip>
          <a:stretch>
            <a:fillRect/>
          </a:stretch>
        </p:blipFill>
        <p:spPr>
          <a:xfrm>
            <a:off x="5481275" y="629063"/>
            <a:ext cx="2746974" cy="3885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1"/>
          <p:cNvSpPr txBox="1"/>
          <p:nvPr>
            <p:ph type="title"/>
          </p:nvPr>
        </p:nvSpPr>
        <p:spPr>
          <a:xfrm>
            <a:off x="634125" y="57732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April 4th Goals:</a:t>
            </a:r>
            <a:endParaRPr/>
          </a:p>
        </p:txBody>
      </p:sp>
      <p:sp>
        <p:nvSpPr>
          <p:cNvPr id="182" name="Google Shape;182;p21"/>
          <p:cNvSpPr txBox="1"/>
          <p:nvPr>
            <p:ph idx="1" type="body"/>
          </p:nvPr>
        </p:nvSpPr>
        <p:spPr>
          <a:xfrm>
            <a:off x="444050" y="1424650"/>
            <a:ext cx="4070400" cy="3014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lt1"/>
              </a:buClr>
              <a:buSzPts val="1800"/>
              <a:buChar char="●"/>
            </a:pPr>
            <a:r>
              <a:rPr lang="en" sz="1800">
                <a:solidFill>
                  <a:schemeClr val="lt1"/>
                </a:solidFill>
              </a:rPr>
              <a:t>Watch two videos provided with the class.</a:t>
            </a:r>
            <a:endParaRPr sz="1800">
              <a:solidFill>
                <a:schemeClr val="lt1"/>
              </a:solidFill>
            </a:endParaRPr>
          </a:p>
          <a:p>
            <a:pPr indent="-342900" lvl="0" marL="457200" rtl="0" algn="l">
              <a:spcBef>
                <a:spcPts val="0"/>
              </a:spcBef>
              <a:spcAft>
                <a:spcPts val="0"/>
              </a:spcAft>
              <a:buClr>
                <a:schemeClr val="lt1"/>
              </a:buClr>
              <a:buSzPts val="1800"/>
              <a:buChar char="●"/>
            </a:pPr>
            <a:r>
              <a:rPr lang="en" sz="1800">
                <a:solidFill>
                  <a:schemeClr val="lt1"/>
                </a:solidFill>
              </a:rPr>
              <a:t>Fill out the assignment provided to you with your groupmates.</a:t>
            </a:r>
            <a:endParaRPr sz="1800">
              <a:solidFill>
                <a:schemeClr val="lt1"/>
              </a:solidFill>
            </a:endParaRPr>
          </a:p>
          <a:p>
            <a:pPr indent="0" lvl="0" marL="457200" rtl="0" algn="l">
              <a:spcBef>
                <a:spcPts val="1200"/>
              </a:spcBef>
              <a:spcAft>
                <a:spcPts val="0"/>
              </a:spcAft>
              <a:buNone/>
            </a:pPr>
            <a:r>
              <a:t/>
            </a:r>
            <a:endParaRPr sz="1800">
              <a:solidFill>
                <a:schemeClr val="lt1"/>
              </a:solidFill>
            </a:endParaRPr>
          </a:p>
          <a:p>
            <a:pPr indent="0" lvl="0" marL="0" rtl="0" algn="l">
              <a:spcBef>
                <a:spcPts val="1200"/>
              </a:spcBef>
              <a:spcAft>
                <a:spcPts val="1200"/>
              </a:spcAft>
              <a:buNone/>
            </a:pPr>
            <a:r>
              <a:t/>
            </a:r>
            <a:endParaRPr/>
          </a:p>
        </p:txBody>
      </p:sp>
      <p:sp>
        <p:nvSpPr>
          <p:cNvPr id="183" name="Google Shape;183;p21"/>
          <p:cNvSpPr txBox="1"/>
          <p:nvPr/>
        </p:nvSpPr>
        <p:spPr>
          <a:xfrm>
            <a:off x="4572000" y="1423750"/>
            <a:ext cx="3978000" cy="30159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lt1"/>
              </a:buClr>
              <a:buSzPts val="1800"/>
              <a:buFont typeface="Calibri"/>
              <a:buChar char="●"/>
            </a:pPr>
            <a:r>
              <a:rPr lang="en" sz="1800">
                <a:solidFill>
                  <a:schemeClr val="lt1"/>
                </a:solidFill>
                <a:latin typeface="Calibri"/>
                <a:ea typeface="Calibri"/>
                <a:cs typeface="Calibri"/>
                <a:sym typeface="Calibri"/>
              </a:rPr>
              <a:t>Link #1 Video:</a:t>
            </a:r>
            <a:endParaRPr sz="1800">
              <a:solidFill>
                <a:schemeClr val="lt1"/>
              </a:solidFill>
              <a:latin typeface="Calibri"/>
              <a:ea typeface="Calibri"/>
              <a:cs typeface="Calibri"/>
              <a:sym typeface="Calibri"/>
            </a:endParaRPr>
          </a:p>
          <a:p>
            <a:pPr indent="0" lvl="0" marL="0" rtl="0" algn="l">
              <a:spcBef>
                <a:spcPts val="0"/>
              </a:spcBef>
              <a:spcAft>
                <a:spcPts val="0"/>
              </a:spcAft>
              <a:buNone/>
            </a:pPr>
            <a:r>
              <a:t/>
            </a:r>
            <a:endParaRPr sz="1800">
              <a:solidFill>
                <a:schemeClr val="lt1"/>
              </a:solidFill>
              <a:latin typeface="Calibri"/>
              <a:ea typeface="Calibri"/>
              <a:cs typeface="Calibri"/>
              <a:sym typeface="Calibri"/>
            </a:endParaRPr>
          </a:p>
          <a:p>
            <a:pPr indent="0" lvl="0" marL="0" rtl="0" algn="l">
              <a:spcBef>
                <a:spcPts val="0"/>
              </a:spcBef>
              <a:spcAft>
                <a:spcPts val="0"/>
              </a:spcAft>
              <a:buNone/>
            </a:pPr>
            <a:r>
              <a:t/>
            </a:r>
            <a:endParaRPr sz="1800">
              <a:solidFill>
                <a:schemeClr val="lt1"/>
              </a:solidFill>
              <a:latin typeface="Calibri"/>
              <a:ea typeface="Calibri"/>
              <a:cs typeface="Calibri"/>
              <a:sym typeface="Calibri"/>
            </a:endParaRPr>
          </a:p>
          <a:p>
            <a:pPr indent="0" lvl="0" marL="0" rtl="0" algn="l">
              <a:spcBef>
                <a:spcPts val="0"/>
              </a:spcBef>
              <a:spcAft>
                <a:spcPts val="0"/>
              </a:spcAft>
              <a:buNone/>
            </a:pPr>
            <a:r>
              <a:t/>
            </a:r>
            <a:endParaRPr sz="1800">
              <a:solidFill>
                <a:schemeClr val="lt1"/>
              </a:solidFill>
              <a:latin typeface="Calibri"/>
              <a:ea typeface="Calibri"/>
              <a:cs typeface="Calibri"/>
              <a:sym typeface="Calibri"/>
            </a:endParaRPr>
          </a:p>
          <a:p>
            <a:pPr indent="0" lvl="0" marL="0" rtl="0" algn="l">
              <a:spcBef>
                <a:spcPts val="0"/>
              </a:spcBef>
              <a:spcAft>
                <a:spcPts val="0"/>
              </a:spcAft>
              <a:buNone/>
            </a:pPr>
            <a:r>
              <a:t/>
            </a:r>
            <a:endParaRPr sz="1800">
              <a:solidFill>
                <a:schemeClr val="lt1"/>
              </a:solidFill>
              <a:latin typeface="Calibri"/>
              <a:ea typeface="Calibri"/>
              <a:cs typeface="Calibri"/>
              <a:sym typeface="Calibri"/>
            </a:endParaRPr>
          </a:p>
          <a:p>
            <a:pPr indent="-342900" lvl="0" marL="457200" rtl="0" algn="l">
              <a:spcBef>
                <a:spcPts val="0"/>
              </a:spcBef>
              <a:spcAft>
                <a:spcPts val="0"/>
              </a:spcAft>
              <a:buClr>
                <a:schemeClr val="lt1"/>
              </a:buClr>
              <a:buSzPts val="1800"/>
              <a:buFont typeface="Calibri"/>
              <a:buChar char="●"/>
            </a:pPr>
            <a:r>
              <a:rPr lang="en" sz="1800">
                <a:solidFill>
                  <a:schemeClr val="lt1"/>
                </a:solidFill>
                <a:latin typeface="Calibri"/>
                <a:ea typeface="Calibri"/>
                <a:cs typeface="Calibri"/>
                <a:sym typeface="Calibri"/>
              </a:rPr>
              <a:t>Link #2 Video:</a:t>
            </a: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